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4"/>
  </p:sldMasterIdLst>
  <p:notesMasterIdLst>
    <p:notesMasterId r:id="rId16"/>
  </p:notesMasterIdLst>
  <p:handoutMasterIdLst>
    <p:handoutMasterId r:id="rId17"/>
  </p:handoutMasterIdLst>
  <p:sldIdLst>
    <p:sldId id="269" r:id="rId5"/>
    <p:sldId id="270" r:id="rId6"/>
    <p:sldId id="258" r:id="rId7"/>
    <p:sldId id="259" r:id="rId8"/>
    <p:sldId id="260" r:id="rId9"/>
    <p:sldId id="261" r:id="rId10"/>
    <p:sldId id="262" r:id="rId11"/>
    <p:sldId id="264" r:id="rId12"/>
    <p:sldId id="265" r:id="rId13"/>
    <p:sldId id="266" r:id="rId14"/>
    <p:sldId id="267" r:id="rId15"/>
  </p:sldIdLst>
  <p:sldSz cx="9144000" cy="5143500" type="screen16x9"/>
  <p:notesSz cx="6858000" cy="9144000"/>
  <p:embeddedFontLst>
    <p:embeddedFont>
      <p:font typeface="Oswald" panose="00000500000000000000" pitchFamily="2" charset="0"/>
      <p:regular r:id="rId18"/>
      <p:bold r:id="rId19"/>
    </p:embeddedFont>
    <p:embeddedFont>
      <p:font typeface="Oswald SemiBold" panose="00000700000000000000" pitchFamily="2" charset="0"/>
      <p:regular r:id="rId20"/>
      <p:bold r:id="rId21"/>
    </p:embeddedFont>
    <p:embeddedFont>
      <p:font typeface="Verdana" panose="020B0604030504040204" pitchFamily="34" charset="0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99"/>
    <a:srgbClr val="33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6F41BD3-F2A1-4D6E-8DF1-6238EE0F0222}" v="33" dt="2024-05-03T10:09:55.30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940" y="5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font" Target="fonts/font1.fntdata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font" Target="fonts/font4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5" Type="http://schemas.openxmlformats.org/officeDocument/2006/relationships/font" Target="fonts/font8.fntdata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3.fntdata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7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6.fntdata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font" Target="fonts/font2.fntdata"/><Relationship Id="rId31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5.fntdata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rah Müller" userId="9fb491c2-2df4-4160-9250-fda3bfcb58a2" providerId="ADAL" clId="{56F41BD3-F2A1-4D6E-8DF1-6238EE0F0222}"/>
    <pc:docChg chg="undo custSel delSld modSld">
      <pc:chgData name="Sarah Müller" userId="9fb491c2-2df4-4160-9250-fda3bfcb58a2" providerId="ADAL" clId="{56F41BD3-F2A1-4D6E-8DF1-6238EE0F0222}" dt="2024-05-03T10:10:19.807" v="73" actId="21"/>
      <pc:docMkLst>
        <pc:docMk/>
      </pc:docMkLst>
      <pc:sldChg chg="del">
        <pc:chgData name="Sarah Müller" userId="9fb491c2-2df4-4160-9250-fda3bfcb58a2" providerId="ADAL" clId="{56F41BD3-F2A1-4D6E-8DF1-6238EE0F0222}" dt="2024-05-03T09:07:58.820" v="0" actId="2696"/>
        <pc:sldMkLst>
          <pc:docMk/>
          <pc:sldMk cId="0" sldId="257"/>
        </pc:sldMkLst>
      </pc:sldChg>
      <pc:sldChg chg="addSp modSp mod modAnim">
        <pc:chgData name="Sarah Müller" userId="9fb491c2-2df4-4160-9250-fda3bfcb58a2" providerId="ADAL" clId="{56F41BD3-F2A1-4D6E-8DF1-6238EE0F0222}" dt="2024-05-03T10:05:34.044" v="68"/>
        <pc:sldMkLst>
          <pc:docMk/>
          <pc:sldMk cId="0" sldId="261"/>
        </pc:sldMkLst>
        <pc:spChg chg="add mod">
          <ac:chgData name="Sarah Müller" userId="9fb491c2-2df4-4160-9250-fda3bfcb58a2" providerId="ADAL" clId="{56F41BD3-F2A1-4D6E-8DF1-6238EE0F0222}" dt="2024-05-03T09:32:19.700" v="18" actId="14100"/>
          <ac:spMkLst>
            <pc:docMk/>
            <pc:sldMk cId="0" sldId="261"/>
            <ac:spMk id="3" creationId="{4C046F82-F70E-501B-2247-69ECCC3A827C}"/>
          </ac:spMkLst>
        </pc:spChg>
        <pc:spChg chg="add mod">
          <ac:chgData name="Sarah Müller" userId="9fb491c2-2df4-4160-9250-fda3bfcb58a2" providerId="ADAL" clId="{56F41BD3-F2A1-4D6E-8DF1-6238EE0F0222}" dt="2024-05-03T09:32:35.926" v="20" actId="14100"/>
          <ac:spMkLst>
            <pc:docMk/>
            <pc:sldMk cId="0" sldId="261"/>
            <ac:spMk id="4" creationId="{EC69BDB7-FDA9-EFFC-8BEE-3BF8C6D291AA}"/>
          </ac:spMkLst>
        </pc:spChg>
        <pc:spChg chg="add mod">
          <ac:chgData name="Sarah Müller" userId="9fb491c2-2df4-4160-9250-fda3bfcb58a2" providerId="ADAL" clId="{56F41BD3-F2A1-4D6E-8DF1-6238EE0F0222}" dt="2024-05-03T09:30:46.544" v="13" actId="1076"/>
          <ac:spMkLst>
            <pc:docMk/>
            <pc:sldMk cId="0" sldId="261"/>
            <ac:spMk id="5" creationId="{E966B043-E169-B35C-2420-5E414BA55001}"/>
          </ac:spMkLst>
        </pc:spChg>
        <pc:spChg chg="add mod">
          <ac:chgData name="Sarah Müller" userId="9fb491c2-2df4-4160-9250-fda3bfcb58a2" providerId="ADAL" clId="{56F41BD3-F2A1-4D6E-8DF1-6238EE0F0222}" dt="2024-05-03T09:32:28.007" v="19" actId="14100"/>
          <ac:spMkLst>
            <pc:docMk/>
            <pc:sldMk cId="0" sldId="261"/>
            <ac:spMk id="6" creationId="{F8DD1ADB-134D-2DB9-B930-F6AB21488BB6}"/>
          </ac:spMkLst>
        </pc:spChg>
        <pc:spChg chg="add mod">
          <ac:chgData name="Sarah Müller" userId="9fb491c2-2df4-4160-9250-fda3bfcb58a2" providerId="ADAL" clId="{56F41BD3-F2A1-4D6E-8DF1-6238EE0F0222}" dt="2024-05-03T10:04:04.480" v="49" actId="1076"/>
          <ac:spMkLst>
            <pc:docMk/>
            <pc:sldMk cId="0" sldId="261"/>
            <ac:spMk id="7" creationId="{8BB5133F-CBBC-B52C-FB01-9567906838E7}"/>
          </ac:spMkLst>
        </pc:spChg>
        <pc:picChg chg="mod">
          <ac:chgData name="Sarah Müller" userId="9fb491c2-2df4-4160-9250-fda3bfcb58a2" providerId="ADAL" clId="{56F41BD3-F2A1-4D6E-8DF1-6238EE0F0222}" dt="2024-05-03T10:03:58.931" v="48" actId="1076"/>
          <ac:picMkLst>
            <pc:docMk/>
            <pc:sldMk cId="0" sldId="261"/>
            <ac:picMk id="93" creationId="{00000000-0000-0000-0000-000000000000}"/>
          </ac:picMkLst>
        </pc:picChg>
      </pc:sldChg>
      <pc:sldChg chg="addSp delSp modSp mod delAnim modAnim modShow">
        <pc:chgData name="Sarah Müller" userId="9fb491c2-2df4-4160-9250-fda3bfcb58a2" providerId="ADAL" clId="{56F41BD3-F2A1-4D6E-8DF1-6238EE0F0222}" dt="2024-05-03T10:10:19.807" v="73" actId="21"/>
        <pc:sldMkLst>
          <pc:docMk/>
          <pc:sldMk cId="0" sldId="262"/>
        </pc:sldMkLst>
        <pc:spChg chg="add del">
          <ac:chgData name="Sarah Müller" userId="9fb491c2-2df4-4160-9250-fda3bfcb58a2" providerId="ADAL" clId="{56F41BD3-F2A1-4D6E-8DF1-6238EE0F0222}" dt="2024-05-03T09:35:12.774" v="25" actId="11529"/>
          <ac:spMkLst>
            <pc:docMk/>
            <pc:sldMk cId="0" sldId="262"/>
            <ac:spMk id="3" creationId="{8B9262FF-6238-0A71-9104-C9C9E7826BE4}"/>
          </ac:spMkLst>
        </pc:spChg>
        <pc:spChg chg="add mod">
          <ac:chgData name="Sarah Müller" userId="9fb491c2-2df4-4160-9250-fda3bfcb58a2" providerId="ADAL" clId="{56F41BD3-F2A1-4D6E-8DF1-6238EE0F0222}" dt="2024-05-03T09:35:27.647" v="28" actId="1076"/>
          <ac:spMkLst>
            <pc:docMk/>
            <pc:sldMk cId="0" sldId="262"/>
            <ac:spMk id="4" creationId="{97AE5864-1DFE-1D8F-E822-0FDFCA114664}"/>
          </ac:spMkLst>
        </pc:spChg>
        <pc:spChg chg="add mod">
          <ac:chgData name="Sarah Müller" userId="9fb491c2-2df4-4160-9250-fda3bfcb58a2" providerId="ADAL" clId="{56F41BD3-F2A1-4D6E-8DF1-6238EE0F0222}" dt="2024-05-03T09:39:30.437" v="41" actId="208"/>
          <ac:spMkLst>
            <pc:docMk/>
            <pc:sldMk cId="0" sldId="262"/>
            <ac:spMk id="5" creationId="{5980E9E9-DC51-ECAF-6999-371194415F05}"/>
          </ac:spMkLst>
        </pc:spChg>
        <pc:spChg chg="add mod">
          <ac:chgData name="Sarah Müller" userId="9fb491c2-2df4-4160-9250-fda3bfcb58a2" providerId="ADAL" clId="{56F41BD3-F2A1-4D6E-8DF1-6238EE0F0222}" dt="2024-05-03T09:37:49.534" v="37" actId="1076"/>
          <ac:spMkLst>
            <pc:docMk/>
            <pc:sldMk cId="0" sldId="262"/>
            <ac:spMk id="7" creationId="{1C8712E5-BBA3-3C43-9E74-845DB6853D0C}"/>
          </ac:spMkLst>
        </pc:spChg>
        <pc:spChg chg="add del mod">
          <ac:chgData name="Sarah Müller" userId="9fb491c2-2df4-4160-9250-fda3bfcb58a2" providerId="ADAL" clId="{56F41BD3-F2A1-4D6E-8DF1-6238EE0F0222}" dt="2024-05-03T10:10:19.807" v="73" actId="21"/>
          <ac:spMkLst>
            <pc:docMk/>
            <pc:sldMk cId="0" sldId="262"/>
            <ac:spMk id="8" creationId="{DE62B044-2707-67DD-F2BF-32D5A2141784}"/>
          </ac:spMkLst>
        </pc:spChg>
        <pc:picChg chg="add mod">
          <ac:chgData name="Sarah Müller" userId="9fb491c2-2df4-4160-9250-fda3bfcb58a2" providerId="ADAL" clId="{56F41BD3-F2A1-4D6E-8DF1-6238EE0F0222}" dt="2024-05-03T09:37:37.761" v="35"/>
          <ac:picMkLst>
            <pc:docMk/>
            <pc:sldMk cId="0" sldId="262"/>
            <ac:picMk id="6" creationId="{64A71AB8-4399-40A3-7E87-3FE478521BD5}"/>
          </ac:picMkLst>
        </pc:picChg>
        <pc:picChg chg="add del mod">
          <ac:chgData name="Sarah Müller" userId="9fb491c2-2df4-4160-9250-fda3bfcb58a2" providerId="ADAL" clId="{56F41BD3-F2A1-4D6E-8DF1-6238EE0F0222}" dt="2024-05-03T10:10:17.865" v="72" actId="21"/>
          <ac:picMkLst>
            <pc:docMk/>
            <pc:sldMk cId="0" sldId="262"/>
            <ac:picMk id="100" creationId="{00000000-0000-0000-0000-000000000000}"/>
          </ac:picMkLst>
        </pc:picChg>
      </pc:sldChg>
      <pc:sldChg chg="del mod modShow">
        <pc:chgData name="Sarah Müller" userId="9fb491c2-2df4-4160-9250-fda3bfcb58a2" providerId="ADAL" clId="{56F41BD3-F2A1-4D6E-8DF1-6238EE0F0222}" dt="2024-05-03T09:57:52.669" v="42" actId="2696"/>
        <pc:sldMkLst>
          <pc:docMk/>
          <pc:sldMk cId="0" sldId="263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D3A046EA-2815-953B-A6FE-4AE16EBF03D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D8FF590-4C9E-158A-7B3D-AA43D705207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5A5BF0-4BDC-4A0B-BEEA-40793279453E}" type="datetimeFigureOut">
              <a:rPr lang="de-DE" smtClean="0"/>
              <a:t>03.05.2024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F9B50D6-1D5F-3912-B09F-C025A5EF304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555FCE5-1217-57E4-D8F2-D5E8B435D62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922278-00D2-472F-855D-F564DACB578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3421956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hdr="0" ft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2d19b3618d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2d19b3618d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d19b3618d8_2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d19b3618d8_2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d19b3618d8_2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2d19b3618d8_2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d19b3618d8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d19b3618d8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d19b3618d8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d19b3618d8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d19b3618d8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2d19b3618d8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Call the Midwife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d19b3618d8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2d19b3618d8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d19ea341fa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2d19ea341fa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BAD7EE57-C340-E5AE-BFD6-8D97F6E223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</p:spPr>
        <p:txBody>
          <a:bodyPr/>
          <a:lstStyle/>
          <a:p>
            <a:r>
              <a:rPr lang="de-DE" dirty="0">
                <a:latin typeface="Oswald SemiBold"/>
                <a:ea typeface="Oswald SemiBold"/>
                <a:cs typeface="Oswald SemiBold"/>
                <a:sym typeface="Oswald SemiBold"/>
              </a:rPr>
              <a:t>Behind </a:t>
            </a:r>
            <a:r>
              <a:rPr lang="de-DE" dirty="0" err="1">
                <a:latin typeface="Oswald SemiBold"/>
                <a:ea typeface="Oswald SemiBold"/>
                <a:cs typeface="Oswald SemiBold"/>
                <a:sym typeface="Oswald SemiBold"/>
              </a:rPr>
              <a:t>the</a:t>
            </a:r>
            <a:r>
              <a:rPr lang="de-DE" dirty="0">
                <a:latin typeface="Oswald SemiBold"/>
                <a:ea typeface="Oswald SemiBold"/>
                <a:cs typeface="Oswald SemiBold"/>
                <a:sym typeface="Oswald SemiBold"/>
              </a:rPr>
              <a:t> </a:t>
            </a:r>
            <a:r>
              <a:rPr lang="de-DE" dirty="0" err="1">
                <a:latin typeface="Oswald SemiBold"/>
                <a:ea typeface="Oswald SemiBold"/>
                <a:cs typeface="Oswald SemiBold"/>
                <a:sym typeface="Oswald SemiBold"/>
              </a:rPr>
              <a:t>Camera</a:t>
            </a:r>
            <a:r>
              <a:rPr lang="de-DE" dirty="0">
                <a:latin typeface="Oswald SemiBold"/>
                <a:ea typeface="Oswald SemiBold"/>
                <a:cs typeface="Oswald SemiBold"/>
                <a:sym typeface="Oswald SemiBold"/>
              </a:rPr>
              <a:t>-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3934385B-4DC1-9A12-A540-9526308343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</p:spPr>
        <p:txBody>
          <a:bodyPr/>
          <a:lstStyle/>
          <a:p>
            <a:r>
              <a:rPr lang="de-DE" sz="1200" dirty="0" err="1">
                <a:solidFill>
                  <a:schemeClr val="dk1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exposing</a:t>
            </a:r>
            <a:r>
              <a:rPr lang="de-DE" sz="1200" dirty="0">
                <a:solidFill>
                  <a:schemeClr val="dk1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 </a:t>
            </a:r>
            <a:r>
              <a:rPr lang="de-DE" sz="1200" dirty="0" err="1">
                <a:solidFill>
                  <a:schemeClr val="dk1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gender</a:t>
            </a:r>
            <a:r>
              <a:rPr lang="de-DE" sz="1200" dirty="0">
                <a:solidFill>
                  <a:schemeClr val="dk1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 </a:t>
            </a:r>
            <a:r>
              <a:rPr lang="de-DE" sz="1200" dirty="0" err="1">
                <a:solidFill>
                  <a:schemeClr val="dk1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gaps</a:t>
            </a:r>
            <a:r>
              <a:rPr lang="de-DE" sz="1200" dirty="0">
                <a:solidFill>
                  <a:schemeClr val="dk1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 in film </a:t>
            </a:r>
            <a:r>
              <a:rPr lang="de-DE" sz="1200" dirty="0" err="1">
                <a:solidFill>
                  <a:schemeClr val="dk1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direction</a:t>
            </a:r>
            <a:endParaRPr lang="de-DE" sz="1200" dirty="0">
              <a:solidFill>
                <a:schemeClr val="dk1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  <a:p>
            <a:endParaRPr lang="en-US" dirty="0"/>
          </a:p>
        </p:txBody>
      </p:sp>
      <p:pic>
        <p:nvPicPr>
          <p:cNvPr id="6" name="Google Shape;63;p14">
            <a:extLst>
              <a:ext uri="{FF2B5EF4-FFF2-40B4-BE49-F238E27FC236}">
                <a16:creationId xmlns:a16="http://schemas.microsoft.com/office/drawing/2014/main" id="{9EAC55A2-E309-ED6B-9274-28D78814E1F0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r="3091"/>
          <a:stretch/>
        </p:blipFill>
        <p:spPr>
          <a:xfrm>
            <a:off x="1" y="-146957"/>
            <a:ext cx="9217478" cy="54864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AB9743E7-4E8E-1A2D-2110-C7293D82E3E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62654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4875" y="1210375"/>
            <a:ext cx="3830475" cy="383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700950"/>
            <a:ext cx="4649074" cy="4442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87100" y="44750"/>
            <a:ext cx="3989150" cy="398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19353" y="0"/>
            <a:ext cx="412464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3"/>
          <p:cNvSpPr txBox="1"/>
          <p:nvPr/>
        </p:nvSpPr>
        <p:spPr>
          <a:xfrm>
            <a:off x="217200" y="157950"/>
            <a:ext cx="4008300" cy="7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900" dirty="0">
                <a:solidFill>
                  <a:schemeClr val="dk1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… by gender</a:t>
            </a:r>
            <a:endParaRPr sz="2900" dirty="0">
              <a:solidFill>
                <a:schemeClr val="dk1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E56139ED-EBAE-5E28-80E2-417D522542B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10</a:t>
            </a:fld>
            <a:endParaRPr lang="de-DE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AD58EB-6B52-78C3-1927-FF2F5DC243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de-DE" sz="3200" dirty="0" err="1">
                <a:latin typeface="Oswald SemiBold"/>
              </a:rPr>
              <a:t>Thanks</a:t>
            </a:r>
            <a:r>
              <a:rPr lang="de-DE" dirty="0"/>
              <a:t> </a:t>
            </a:r>
            <a:r>
              <a:rPr lang="de-DE" sz="3200" dirty="0" err="1">
                <a:latin typeface="Oswald SemiBold"/>
              </a:rPr>
              <a:t>for</a:t>
            </a:r>
            <a:r>
              <a:rPr lang="de-DE" sz="3200" dirty="0">
                <a:latin typeface="Oswald SemiBold"/>
              </a:rPr>
              <a:t> </a:t>
            </a:r>
            <a:r>
              <a:rPr lang="de-DE" sz="3200" dirty="0" err="1">
                <a:latin typeface="Oswald SemiBold"/>
              </a:rPr>
              <a:t>your</a:t>
            </a:r>
            <a:r>
              <a:rPr lang="de-DE" sz="3200" dirty="0">
                <a:latin typeface="Oswald SemiBold"/>
              </a:rPr>
              <a:t> </a:t>
            </a:r>
            <a:r>
              <a:rPr lang="de-DE" sz="3200" dirty="0" err="1">
                <a:latin typeface="Oswald SemiBold"/>
              </a:rPr>
              <a:t>attention</a:t>
            </a:r>
            <a:endParaRPr lang="de-DE" sz="3200" dirty="0">
              <a:latin typeface="Oswald SemiBold"/>
            </a:endParaRPr>
          </a:p>
        </p:txBody>
      </p:sp>
      <p:pic>
        <p:nvPicPr>
          <p:cNvPr id="5" name="Grafik 4" descr="Ein Bild, das Menschliches Gesicht, Kleidung, Person, Brille enthält.&#10;&#10;Automatisch generierte Beschreibung">
            <a:extLst>
              <a:ext uri="{FF2B5EF4-FFF2-40B4-BE49-F238E27FC236}">
                <a16:creationId xmlns:a16="http://schemas.microsoft.com/office/drawing/2014/main" id="{4E38CF82-2551-7254-1391-3D5149B188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0750" y="1233487"/>
            <a:ext cx="4762500" cy="2676525"/>
          </a:xfrm>
          <a:prstGeom prst="rect">
            <a:avLst/>
          </a:prstGeom>
        </p:spPr>
      </p:pic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FCD4D0B-85C1-EC56-AB21-33AEF0BF03D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59108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BAD7EE57-C340-E5AE-BFD6-8D97F6E223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757" y="438386"/>
            <a:ext cx="4260300" cy="1158900"/>
          </a:xfrm>
        </p:spPr>
        <p:txBody>
          <a:bodyPr>
            <a:normAutofit fontScale="90000"/>
          </a:bodyPr>
          <a:lstStyle/>
          <a:p>
            <a:pPr algn="ctr"/>
            <a:r>
              <a:rPr lang="de-DE" sz="4400" dirty="0">
                <a:latin typeface="Oswald SemiBold"/>
                <a:ea typeface="Oswald SemiBold"/>
                <a:cs typeface="Oswald SemiBold"/>
                <a:sym typeface="Oswald SemiBold"/>
              </a:rPr>
              <a:t>Behind </a:t>
            </a:r>
            <a:r>
              <a:rPr lang="de-DE" sz="4400" dirty="0" err="1">
                <a:latin typeface="Oswald SemiBold"/>
                <a:ea typeface="Oswald SemiBold"/>
                <a:cs typeface="Oswald SemiBold"/>
                <a:sym typeface="Oswald SemiBold"/>
              </a:rPr>
              <a:t>the</a:t>
            </a:r>
            <a:r>
              <a:rPr lang="de-DE" sz="4400" dirty="0">
                <a:latin typeface="Oswald SemiBold"/>
                <a:ea typeface="Oswald SemiBold"/>
                <a:cs typeface="Oswald SemiBold"/>
                <a:sym typeface="Oswald SemiBold"/>
              </a:rPr>
              <a:t> </a:t>
            </a:r>
            <a:r>
              <a:rPr lang="de-DE" sz="4400" dirty="0" err="1">
                <a:latin typeface="Oswald SemiBold"/>
                <a:ea typeface="Oswald SemiBold"/>
                <a:cs typeface="Oswald SemiBold"/>
                <a:sym typeface="Oswald SemiBold"/>
              </a:rPr>
              <a:t>Camera</a:t>
            </a:r>
            <a:endParaRPr lang="en-US" sz="4400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3934385B-4DC1-9A12-A540-9526308343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5757" y="1491001"/>
            <a:ext cx="4302578" cy="691628"/>
          </a:xfrm>
        </p:spPr>
        <p:txBody>
          <a:bodyPr>
            <a:normAutofit fontScale="92500"/>
          </a:bodyPr>
          <a:lstStyle/>
          <a:p>
            <a:pPr marL="152400" indent="0">
              <a:buNone/>
            </a:pPr>
            <a:r>
              <a:rPr lang="en-US" sz="2100" dirty="0">
                <a:solidFill>
                  <a:schemeClr val="dk1"/>
                </a:solidFill>
                <a:latin typeface="Oswald SemiBold"/>
              </a:rPr>
              <a:t>The Role of Gender in Movie Directing</a:t>
            </a:r>
          </a:p>
          <a:p>
            <a:endParaRPr lang="en-US" sz="2000" dirty="0"/>
          </a:p>
        </p:txBody>
      </p:sp>
      <p:pic>
        <p:nvPicPr>
          <p:cNvPr id="6" name="Google Shape;63;p14">
            <a:extLst>
              <a:ext uri="{FF2B5EF4-FFF2-40B4-BE49-F238E27FC236}">
                <a16:creationId xmlns:a16="http://schemas.microsoft.com/office/drawing/2014/main" id="{9EAC55A2-E309-ED6B-9274-28D78814E1F0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46008" r="3092"/>
          <a:stretch/>
        </p:blipFill>
        <p:spPr>
          <a:xfrm>
            <a:off x="4376057" y="-146957"/>
            <a:ext cx="4841422" cy="54864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56;p13">
            <a:extLst>
              <a:ext uri="{FF2B5EF4-FFF2-40B4-BE49-F238E27FC236}">
                <a16:creationId xmlns:a16="http://schemas.microsoft.com/office/drawing/2014/main" id="{E2CF75F8-3C49-551D-0D09-E2660CEFE41B}"/>
              </a:ext>
            </a:extLst>
          </p:cNvPr>
          <p:cNvSpPr txBox="1"/>
          <p:nvPr/>
        </p:nvSpPr>
        <p:spPr>
          <a:xfrm>
            <a:off x="311700" y="2993700"/>
            <a:ext cx="6640500" cy="67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 dirty="0">
                <a:solidFill>
                  <a:schemeClr val="dk1"/>
                </a:solidFill>
                <a:latin typeface="Oswald" panose="00000500000000000000" pitchFamily="2" charset="0"/>
                <a:ea typeface="Impact"/>
                <a:cs typeface="Impact"/>
                <a:sym typeface="Impact"/>
              </a:rPr>
              <a:t>Marlene Bauer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 dirty="0">
                <a:solidFill>
                  <a:schemeClr val="dk1"/>
                </a:solidFill>
                <a:latin typeface="Oswald" panose="00000500000000000000" pitchFamily="2" charset="0"/>
                <a:ea typeface="Impact"/>
                <a:cs typeface="Impact"/>
                <a:sym typeface="Impact"/>
              </a:rPr>
              <a:t>Sarah Müller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 dirty="0">
                <a:solidFill>
                  <a:schemeClr val="dk1"/>
                </a:solidFill>
                <a:latin typeface="Oswald" panose="00000500000000000000" pitchFamily="2" charset="0"/>
                <a:ea typeface="Impact"/>
                <a:cs typeface="Impact"/>
                <a:sym typeface="Impact"/>
              </a:rPr>
              <a:t>Lilo Walter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CB5500A-2480-1B84-9123-1660A336D95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745126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66750"/>
            <a:ext cx="6000750" cy="447675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5"/>
          <p:cNvSpPr txBox="1"/>
          <p:nvPr/>
        </p:nvSpPr>
        <p:spPr>
          <a:xfrm>
            <a:off x="5969025" y="464100"/>
            <a:ext cx="1315200" cy="55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</p:txBody>
      </p:sp>
      <p:sp>
        <p:nvSpPr>
          <p:cNvPr id="72" name="Google Shape;72;p15"/>
          <p:cNvSpPr txBox="1"/>
          <p:nvPr/>
        </p:nvSpPr>
        <p:spPr>
          <a:xfrm>
            <a:off x="4042275" y="1273650"/>
            <a:ext cx="1486500" cy="931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5000" dirty="0">
                <a:solidFill>
                  <a:srgbClr val="FF0000"/>
                </a:solidFill>
                <a:highlight>
                  <a:schemeClr val="dk1"/>
                </a:highlight>
                <a:latin typeface="Verdana"/>
                <a:ea typeface="Verdana"/>
                <a:cs typeface="Verdana"/>
                <a:sym typeface="Verdana"/>
              </a:rPr>
              <a:t>YES</a:t>
            </a:r>
            <a:endParaRPr sz="5000" dirty="0">
              <a:solidFill>
                <a:srgbClr val="FF0000"/>
              </a:solidFill>
              <a:highlight>
                <a:schemeClr val="dk1"/>
              </a:highlight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73" name="Google Shape;73;p15"/>
          <p:cNvSpPr txBox="1">
            <a:spLocks noGrp="1"/>
          </p:cNvSpPr>
          <p:nvPr>
            <p:ph type="title"/>
          </p:nvPr>
        </p:nvSpPr>
        <p:spPr>
          <a:xfrm>
            <a:off x="163625" y="940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Oswald SemiBold"/>
                <a:ea typeface="Oswald SemiBold"/>
                <a:cs typeface="Oswald SemiBold"/>
                <a:sym typeface="Oswald SemiBold"/>
              </a:rPr>
              <a:t>Is there gender inequality on Netflix?</a:t>
            </a:r>
            <a:endParaRPr>
              <a:latin typeface="Oswald SemiBold"/>
              <a:ea typeface="Oswald SemiBold"/>
              <a:cs typeface="Oswald SemiBold"/>
              <a:sym typeface="Oswald SemiBold"/>
            </a:endParaRP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E3BABAB8-9051-C9CA-6F46-C1A9963DDCB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3</a:t>
            </a:fld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79" name="Google Shape;7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8213459" cy="5072975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6"/>
          <p:cNvSpPr txBox="1">
            <a:spLocks noGrp="1"/>
          </p:cNvSpPr>
          <p:nvPr>
            <p:ph type="title"/>
          </p:nvPr>
        </p:nvSpPr>
        <p:spPr>
          <a:xfrm>
            <a:off x="1832050" y="501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Oswald SemiBold"/>
                <a:ea typeface="Oswald SemiBold"/>
                <a:cs typeface="Oswald SemiBold"/>
                <a:sym typeface="Oswald SemiBold"/>
              </a:rPr>
              <a:t>Gender Inequality over Time</a:t>
            </a:r>
            <a:endParaRPr>
              <a:latin typeface="Oswald SemiBold"/>
              <a:ea typeface="Oswald SemiBold"/>
              <a:cs typeface="Oswald SemiBold"/>
              <a:sym typeface="Oswald SemiBold"/>
            </a:endParaRP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A51950C3-82D3-3217-CA51-63D1631FCDA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4</a:t>
            </a:fld>
            <a:endParaRPr lang="de-DE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86" name="Google Shape;8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878801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7"/>
          <p:cNvSpPr txBox="1">
            <a:spLocks noGrp="1"/>
          </p:cNvSpPr>
          <p:nvPr>
            <p:ph type="title"/>
          </p:nvPr>
        </p:nvSpPr>
        <p:spPr>
          <a:xfrm>
            <a:off x="1743175" y="1093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Oswald SemiBold"/>
                <a:ea typeface="Oswald SemiBold"/>
                <a:cs typeface="Oswald SemiBold"/>
                <a:sym typeface="Oswald SemiBold"/>
              </a:rPr>
              <a:t>Gender Inequality over Time</a:t>
            </a:r>
            <a:endParaRPr>
              <a:latin typeface="Oswald SemiBold"/>
              <a:ea typeface="Oswald SemiBold"/>
              <a:cs typeface="Oswald SemiBold"/>
              <a:sym typeface="Oswald SemiBold"/>
            </a:endParaRP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9DBB3696-D015-324D-1D8F-E9929749B09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5</a:t>
            </a:fld>
            <a:endParaRPr lang="de-DE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93" name="Google Shape;9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94690"/>
            <a:ext cx="9144003" cy="4848822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8"/>
          <p:cNvSpPr txBox="1">
            <a:spLocks noGrp="1"/>
          </p:cNvSpPr>
          <p:nvPr>
            <p:ph type="title"/>
          </p:nvPr>
        </p:nvSpPr>
        <p:spPr>
          <a:xfrm>
            <a:off x="499275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>
                <a:latin typeface="Oswald SemiBold"/>
                <a:ea typeface="Oswald SemiBold"/>
                <a:cs typeface="Oswald SemiBold"/>
                <a:sym typeface="Oswald SemiBold"/>
              </a:rPr>
              <a:t>Differences in Directors Gender by Genre</a:t>
            </a:r>
            <a:endParaRPr dirty="0">
              <a:latin typeface="Oswald SemiBold"/>
              <a:ea typeface="Oswald SemiBold"/>
              <a:cs typeface="Oswald SemiBold"/>
              <a:sym typeface="Oswald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Oswald SemiBold"/>
              <a:ea typeface="Oswald SemiBold"/>
              <a:cs typeface="Oswald SemiBold"/>
              <a:sym typeface="Oswald SemiBold"/>
            </a:endParaRP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69BF4DD2-1D13-C61F-5E41-F6BE8AE72CE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6</a:t>
            </a:fld>
            <a:endParaRPr lang="de-DE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4C046F82-F70E-501B-2247-69ECCC3A827C}"/>
              </a:ext>
            </a:extLst>
          </p:cNvPr>
          <p:cNvSpPr/>
          <p:nvPr/>
        </p:nvSpPr>
        <p:spPr>
          <a:xfrm>
            <a:off x="3233057" y="572700"/>
            <a:ext cx="538843" cy="3191036"/>
          </a:xfrm>
          <a:prstGeom prst="rect">
            <a:avLst/>
          </a:prstGeom>
          <a:noFill/>
          <a:ln>
            <a:solidFill>
              <a:srgbClr val="FF009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EC69BDB7-FDA9-EFFC-8BEE-3BF8C6D291AA}"/>
              </a:ext>
            </a:extLst>
          </p:cNvPr>
          <p:cNvSpPr/>
          <p:nvPr/>
        </p:nvSpPr>
        <p:spPr>
          <a:xfrm>
            <a:off x="499275" y="2465614"/>
            <a:ext cx="439618" cy="129812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E966B043-E169-B35C-2420-5E414BA55001}"/>
              </a:ext>
            </a:extLst>
          </p:cNvPr>
          <p:cNvSpPr/>
          <p:nvPr/>
        </p:nvSpPr>
        <p:spPr>
          <a:xfrm>
            <a:off x="5037365" y="3297162"/>
            <a:ext cx="421821" cy="487942"/>
          </a:xfrm>
          <a:prstGeom prst="rect">
            <a:avLst/>
          </a:prstGeom>
          <a:noFill/>
          <a:ln>
            <a:solidFill>
              <a:srgbClr val="FF009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F8DD1ADB-134D-2DB9-B930-F6AB21488BB6}"/>
              </a:ext>
            </a:extLst>
          </p:cNvPr>
          <p:cNvSpPr/>
          <p:nvPr/>
        </p:nvSpPr>
        <p:spPr>
          <a:xfrm>
            <a:off x="2921354" y="2073730"/>
            <a:ext cx="439618" cy="1690006"/>
          </a:xfrm>
          <a:prstGeom prst="rect">
            <a:avLst/>
          </a:prstGeom>
          <a:noFill/>
          <a:ln>
            <a:solidFill>
              <a:srgbClr val="FF009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8BB5133F-CBBC-B52C-FB01-9567906838E7}"/>
              </a:ext>
            </a:extLst>
          </p:cNvPr>
          <p:cNvSpPr/>
          <p:nvPr/>
        </p:nvSpPr>
        <p:spPr>
          <a:xfrm>
            <a:off x="3649339" y="3210278"/>
            <a:ext cx="421821" cy="55345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00" name="Google Shape;10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2696"/>
            <a:ext cx="9144003" cy="504081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9"/>
          <p:cNvSpPr txBox="1">
            <a:spLocks noGrp="1"/>
          </p:cNvSpPr>
          <p:nvPr>
            <p:ph type="title"/>
          </p:nvPr>
        </p:nvSpPr>
        <p:spPr>
          <a:xfrm>
            <a:off x="623400" y="148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Oswald SemiBold"/>
                <a:ea typeface="Oswald SemiBold"/>
                <a:cs typeface="Oswald SemiBold"/>
                <a:sym typeface="Oswald SemiBold"/>
              </a:rPr>
              <a:t>Differences in Directors Gender by Countries</a:t>
            </a:r>
            <a:endParaRPr>
              <a:latin typeface="Oswald SemiBold"/>
              <a:ea typeface="Oswald SemiBold"/>
              <a:cs typeface="Oswald SemiBold"/>
              <a:sym typeface="Oswald SemiBold"/>
            </a:endParaRP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F8A4C152-C8AC-4AE8-2AD1-F327F1E65ED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7</a:t>
            </a:fld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97AE5864-1DFE-1D8F-E822-0FDFCA114664}"/>
              </a:ext>
            </a:extLst>
          </p:cNvPr>
          <p:cNvSpPr/>
          <p:nvPr/>
        </p:nvSpPr>
        <p:spPr>
          <a:xfrm>
            <a:off x="5535386" y="3690257"/>
            <a:ext cx="454486" cy="457200"/>
          </a:xfrm>
          <a:prstGeom prst="rect">
            <a:avLst/>
          </a:prstGeom>
          <a:noFill/>
          <a:ln>
            <a:solidFill>
              <a:srgbClr val="FF009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980E9E9-DC51-ECAF-6999-371194415F05}"/>
              </a:ext>
            </a:extLst>
          </p:cNvPr>
          <p:cNvSpPr/>
          <p:nvPr/>
        </p:nvSpPr>
        <p:spPr>
          <a:xfrm>
            <a:off x="3007171" y="3608615"/>
            <a:ext cx="389172" cy="498022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1C8712E5-BBA3-3C43-9E74-845DB6853D0C}"/>
              </a:ext>
            </a:extLst>
          </p:cNvPr>
          <p:cNvSpPr/>
          <p:nvPr/>
        </p:nvSpPr>
        <p:spPr>
          <a:xfrm>
            <a:off x="5223683" y="3649435"/>
            <a:ext cx="389172" cy="49802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1"/>
          <p:cNvSpPr txBox="1">
            <a:spLocks noGrp="1"/>
          </p:cNvSpPr>
          <p:nvPr>
            <p:ph type="title"/>
          </p:nvPr>
        </p:nvSpPr>
        <p:spPr>
          <a:xfrm>
            <a:off x="1407525" y="600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Oswald SemiBold"/>
                <a:ea typeface="Oswald SemiBold"/>
                <a:cs typeface="Oswald SemiBold"/>
                <a:sym typeface="Oswald SemiBold"/>
              </a:rPr>
              <a:t>Season of TV Shows by Directors Gender</a:t>
            </a:r>
            <a:endParaRPr>
              <a:latin typeface="Oswald SemiBold"/>
              <a:ea typeface="Oswald SemiBold"/>
              <a:cs typeface="Oswald SemiBold"/>
              <a:sym typeface="Oswald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swald SemiBold"/>
              <a:ea typeface="Oswald SemiBold"/>
              <a:cs typeface="Oswald SemiBold"/>
              <a:sym typeface="Oswald SemiBold"/>
            </a:endParaRPr>
          </a:p>
        </p:txBody>
      </p:sp>
      <p:pic>
        <p:nvPicPr>
          <p:cNvPr id="114" name="Google Shape;11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73938"/>
            <a:ext cx="9144003" cy="446956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16CF6B02-8EB3-C7B5-BA23-6C7D424216F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8</a:t>
            </a:fld>
            <a:endParaRPr lang="de-DE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66475" y="144663"/>
            <a:ext cx="4854175" cy="485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15660" y="0"/>
            <a:ext cx="515580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2"/>
          <p:cNvSpPr txBox="1">
            <a:spLocks noGrp="1"/>
          </p:cNvSpPr>
          <p:nvPr>
            <p:ph type="title"/>
          </p:nvPr>
        </p:nvSpPr>
        <p:spPr>
          <a:xfrm>
            <a:off x="311700" y="144675"/>
            <a:ext cx="3074400" cy="133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de" sz="2820">
                <a:latin typeface="Oswald SemiBold"/>
                <a:ea typeface="Oswald SemiBold"/>
                <a:cs typeface="Oswald SemiBold"/>
                <a:sym typeface="Oswald SemiBold"/>
              </a:rPr>
              <a:t>Most common words in movie descriptions…</a:t>
            </a:r>
            <a:endParaRPr sz="2820">
              <a:latin typeface="Oswald SemiBold"/>
              <a:ea typeface="Oswald SemiBold"/>
              <a:cs typeface="Oswald SemiBold"/>
              <a:sym typeface="Oswald SemiBold"/>
            </a:endParaRP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2306DB9A-5210-BF65-9BCC-AFD3AA98B90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9</a:t>
            </a:fld>
            <a:endParaRPr lang="de-DE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F84213AB4427244FA21B7EB60587D41A" ma:contentTypeVersion="14" ma:contentTypeDescription="Ein neues Dokument erstellen." ma:contentTypeScope="" ma:versionID="bc4c5732e6eef66cf9ca3febf65e8966">
  <xsd:schema xmlns:xsd="http://www.w3.org/2001/XMLSchema" xmlns:xs="http://www.w3.org/2001/XMLSchema" xmlns:p="http://schemas.microsoft.com/office/2006/metadata/properties" xmlns:ns3="9e04d226-c898-401f-9946-ed74dc695a6d" xmlns:ns4="c7736277-b082-48f2-884b-d0a688a97777" targetNamespace="http://schemas.microsoft.com/office/2006/metadata/properties" ma:root="true" ma:fieldsID="93bc5684a8f5ed470c683469d17b95dc" ns3:_="" ns4:_="">
    <xsd:import namespace="9e04d226-c898-401f-9946-ed74dc695a6d"/>
    <xsd:import namespace="c7736277-b082-48f2-884b-d0a688a97777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System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SearchProperties" minOccurs="0"/>
                <xsd:element ref="ns3:MediaServiceDateTaken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e04d226-c898-401f-9946-ed74dc695a6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_activity" ma:index="11" nillable="true" ma:displayName="_activity" ma:hidden="true" ma:internalName="_activity">
      <xsd:simpleType>
        <xsd:restriction base="dms:Note"/>
      </xsd:simpleType>
    </xsd:element>
    <xsd:element name="MediaServiceSystemTags" ma:index="15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SearchProperties" ma:index="1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2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7736277-b082-48f2-884b-d0a688a97777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Freigegeben für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Freigegeben für -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Freigabehinweis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9e04d226-c898-401f-9946-ed74dc695a6d" xsi:nil="true"/>
  </documentManagement>
</p:properties>
</file>

<file path=customXml/itemProps1.xml><?xml version="1.0" encoding="utf-8"?>
<ds:datastoreItem xmlns:ds="http://schemas.openxmlformats.org/officeDocument/2006/customXml" ds:itemID="{12246A15-ABA5-4E77-8EFA-1CA0ADF4F55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e04d226-c898-401f-9946-ed74dc695a6d"/>
    <ds:schemaRef ds:uri="c7736277-b082-48f2-884b-d0a688a977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0798BC3-6390-4411-B897-EFC3B42B8B7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B23DC8F-68C1-4A78-915E-7932F84EA050}">
  <ds:schemaRefs>
    <ds:schemaRef ds:uri="http://www.w3.org/XML/1998/namespace"/>
    <ds:schemaRef ds:uri="c7736277-b082-48f2-884b-d0a688a97777"/>
    <ds:schemaRef ds:uri="http://purl.org/dc/terms/"/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schemas.openxmlformats.org/package/2006/metadata/core-properties"/>
    <ds:schemaRef ds:uri="http://schemas.microsoft.com/office/infopath/2007/PartnerControls"/>
    <ds:schemaRef ds:uri="9e04d226-c898-401f-9946-ed74dc695a6d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88</Words>
  <Application>Microsoft Office PowerPoint</Application>
  <PresentationFormat>Bildschirmpräsentation (16:9)</PresentationFormat>
  <Paragraphs>29</Paragraphs>
  <Slides>11</Slides>
  <Notes>8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11</vt:i4>
      </vt:variant>
    </vt:vector>
  </HeadingPairs>
  <TitlesOfParts>
    <vt:vector size="16" baseType="lpstr">
      <vt:lpstr>Verdana</vt:lpstr>
      <vt:lpstr>Arial</vt:lpstr>
      <vt:lpstr>Oswald SemiBold</vt:lpstr>
      <vt:lpstr>Oswald</vt:lpstr>
      <vt:lpstr>Simple Light</vt:lpstr>
      <vt:lpstr>Behind the Camera-</vt:lpstr>
      <vt:lpstr>Behind the Camera</vt:lpstr>
      <vt:lpstr>Is there gender inequality on Netflix?</vt:lpstr>
      <vt:lpstr>Gender Inequality over Time</vt:lpstr>
      <vt:lpstr>Gender Inequality over Time</vt:lpstr>
      <vt:lpstr>Differences in Directors Gender by Genre </vt:lpstr>
      <vt:lpstr>Differences in Directors Gender by Countries</vt:lpstr>
      <vt:lpstr>Season of TV Shows by Directors Gender </vt:lpstr>
      <vt:lpstr>Most common words in movie descriptions…</vt:lpstr>
      <vt:lpstr>PowerPoint-Präsentation</vt:lpstr>
      <vt:lpstr>Thanks for your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Behind the Camera- </dc:title>
  <cp:lastModifiedBy>Sarah Müller</cp:lastModifiedBy>
  <cp:revision>3</cp:revision>
  <dcterms:modified xsi:type="dcterms:W3CDTF">2024-05-03T10:10:25Z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0x010100F84213AB4427244FA21B7EB60587D41A</vt:lpwstr>
  </property>
</Properties>
</file>